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7" r:id="rId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프레젠테이션 제목</a:t>
            </a:r>
          </a:p>
        </p:txBody>
      </p:sp>
      <p:sp>
        <p:nvSpPr>
          <p:cNvPr id="12" name="저자 및 날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저자 및 날짜</a:t>
            </a:r>
          </a:p>
        </p:txBody>
      </p:sp>
      <p:sp>
        <p:nvSpPr>
          <p:cNvPr id="13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내역서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b="1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b="1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b="1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b="1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b="1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사실 정보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사실 정보</a:t>
            </a:r>
          </a:p>
        </p:txBody>
      </p:sp>
      <p:sp>
        <p:nvSpPr>
          <p:cNvPr id="10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속성</a:t>
            </a:r>
          </a:p>
        </p:txBody>
      </p:sp>
      <p:sp>
        <p:nvSpPr>
          <p:cNvPr id="116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b="1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b="1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b="1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b="1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b="1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5pPr>
          </a:lstStyle>
          <a:p>
            <a:r>
              <a:t>“멋진 인용구”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분홍색 배경 앞 해파리 두 마리"/>
          <p:cNvSpPr>
            <a:spLocks noGrp="1"/>
          </p:cNvSpPr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남색을 배경으로 서로 맞닿아있는 해파리 두 마리"/>
          <p:cNvSpPr>
            <a:spLocks noGrp="1"/>
          </p:cNvSpPr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파란색 배경 앞 해파리 두 마리"/>
          <p:cNvSpPr>
            <a:spLocks noGrp="1"/>
          </p:cNvSpPr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남색을 배경으로 서로 맞닿아있는 해파리 두 마리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남색을 배경으로 서로 맞닿아있는 해파리 두 마리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저자 및 날짜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저자 및 날짜</a:t>
            </a:r>
          </a:p>
        </p:txBody>
      </p:sp>
      <p:sp>
        <p:nvSpPr>
          <p:cNvPr id="23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>
                <a:solidFill>
                  <a:srgbClr val="FFFFFF"/>
                </a:solidFill>
              </a:defRPr>
            </a:lvl1pPr>
          </a:lstStyle>
          <a:p>
            <a:r>
              <a:t>프레젠테이션 제목</a:t>
            </a:r>
          </a:p>
        </p:txBody>
      </p:sp>
      <p:sp>
        <p:nvSpPr>
          <p:cNvPr id="2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파란색 배경 앞 해파리 두 마리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슬라이드 제목</a:t>
            </a:r>
          </a:p>
        </p:txBody>
      </p:sp>
      <p:sp>
        <p:nvSpPr>
          <p:cNvPr id="3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슬라이드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43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슬라이드 부제</a:t>
            </a:r>
          </a:p>
        </p:txBody>
      </p:sp>
      <p:sp>
        <p:nvSpPr>
          <p:cNvPr id="44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분홍색 배경 앞 해파리 두 마리"/>
          <p:cNvSpPr>
            <a:spLocks noGrp="1"/>
          </p:cNvSpPr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슬라이드 제목</a:t>
            </a:r>
          </a:p>
        </p:txBody>
      </p:sp>
      <p:sp>
        <p:nvSpPr>
          <p:cNvPr id="62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슬라이드 부제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슬라이드 부제</a:t>
            </a:r>
          </a:p>
        </p:txBody>
      </p:sp>
      <p:sp>
        <p:nvSpPr>
          <p:cNvPr id="6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섹션 제목</a:t>
            </a:r>
          </a:p>
        </p:txBody>
      </p:sp>
      <p:sp>
        <p:nvSpPr>
          <p:cNvPr id="7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80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슬라이드 부제</a:t>
            </a:r>
          </a:p>
        </p:txBody>
      </p:sp>
      <p:sp>
        <p:nvSpPr>
          <p:cNvPr id="8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의제 제목</a:t>
            </a:r>
          </a:p>
        </p:txBody>
      </p:sp>
      <p:sp>
        <p:nvSpPr>
          <p:cNvPr id="89" name="의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의제 부제</a:t>
            </a:r>
          </a:p>
        </p:txBody>
      </p:sp>
      <p:sp>
        <p:nvSpPr>
          <p:cNvPr id="90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의제 주제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슬라이드 제목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7D4AA165-62FA-6B7B-4932-A4DE75589F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059" y="-3771900"/>
            <a:ext cx="13104031" cy="23648322"/>
          </a:xfrm>
          <a:prstGeom prst="rect">
            <a:avLst/>
          </a:prstGeom>
        </p:spPr>
      </p:pic>
      <p:sp>
        <p:nvSpPr>
          <p:cNvPr id="188" name="직사각형"/>
          <p:cNvSpPr/>
          <p:nvPr/>
        </p:nvSpPr>
        <p:spPr>
          <a:xfrm>
            <a:off x="4925656" y="10705826"/>
            <a:ext cx="3690973" cy="409838"/>
          </a:xfrm>
          <a:prstGeom prst="rect">
            <a:avLst/>
          </a:prstGeom>
          <a:ln w="63500">
            <a:solidFill>
              <a:schemeClr val="accent1">
                <a:lumOff val="135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89" name="section"/>
          <p:cNvSpPr txBox="1"/>
          <p:nvPr/>
        </p:nvSpPr>
        <p:spPr>
          <a:xfrm>
            <a:off x="4914890" y="10674783"/>
            <a:ext cx="113421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lumOff val="13575"/>
                  </a:schemeClr>
                </a:solidFill>
              </a:defRPr>
            </a:lvl1pPr>
          </a:lstStyle>
          <a:p>
            <a:r>
              <a:rPr dirty="0"/>
              <a:t>section</a:t>
            </a:r>
          </a:p>
        </p:txBody>
      </p:sp>
      <p:sp>
        <p:nvSpPr>
          <p:cNvPr id="190" name="직사각형"/>
          <p:cNvSpPr/>
          <p:nvPr/>
        </p:nvSpPr>
        <p:spPr>
          <a:xfrm>
            <a:off x="4945191" y="-150526"/>
            <a:ext cx="3690973" cy="409839"/>
          </a:xfrm>
          <a:prstGeom prst="rect">
            <a:avLst/>
          </a:prstGeom>
          <a:ln w="635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91" name="article"/>
          <p:cNvSpPr txBox="1"/>
          <p:nvPr/>
        </p:nvSpPr>
        <p:spPr>
          <a:xfrm>
            <a:off x="5010930" y="-205957"/>
            <a:ext cx="95951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article</a:t>
            </a:r>
          </a:p>
        </p:txBody>
      </p:sp>
      <p:sp>
        <p:nvSpPr>
          <p:cNvPr id="192" name="직사각형"/>
          <p:cNvSpPr/>
          <p:nvPr/>
        </p:nvSpPr>
        <p:spPr>
          <a:xfrm>
            <a:off x="4831758" y="408322"/>
            <a:ext cx="3690973" cy="409838"/>
          </a:xfrm>
          <a:prstGeom prst="rect">
            <a:avLst/>
          </a:prstGeom>
          <a:ln w="63500">
            <a:solidFill>
              <a:schemeClr val="accent6">
                <a:satOff val="15236"/>
                <a:lumOff val="1767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 dirty="0"/>
          </a:p>
        </p:txBody>
      </p:sp>
      <p:sp>
        <p:nvSpPr>
          <p:cNvPr id="193" name="header"/>
          <p:cNvSpPr txBox="1"/>
          <p:nvPr/>
        </p:nvSpPr>
        <p:spPr>
          <a:xfrm>
            <a:off x="4937930" y="392254"/>
            <a:ext cx="110551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>
                    <a:satOff val="15236"/>
                    <a:lumOff val="17673"/>
                  </a:schemeClr>
                </a:solidFill>
              </a:defRPr>
            </a:lvl1pPr>
          </a:lstStyle>
          <a:p>
            <a:r>
              <a:rPr dirty="0"/>
              <a:t>header</a:t>
            </a:r>
          </a:p>
        </p:txBody>
      </p:sp>
      <p:sp>
        <p:nvSpPr>
          <p:cNvPr id="194" name="직사각형"/>
          <p:cNvSpPr/>
          <p:nvPr/>
        </p:nvSpPr>
        <p:spPr>
          <a:xfrm>
            <a:off x="4962604" y="1069577"/>
            <a:ext cx="3690973" cy="409839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95" name="main"/>
          <p:cNvSpPr txBox="1"/>
          <p:nvPr/>
        </p:nvSpPr>
        <p:spPr>
          <a:xfrm>
            <a:off x="4976640" y="1014147"/>
            <a:ext cx="79949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lvl1pPr>
          </a:lstStyle>
          <a:p>
            <a:r>
              <a:rPr dirty="0"/>
              <a:t>main</a:t>
            </a:r>
          </a:p>
        </p:txBody>
      </p:sp>
      <p:sp>
        <p:nvSpPr>
          <p:cNvPr id="196" name="직사각형"/>
          <p:cNvSpPr/>
          <p:nvPr/>
        </p:nvSpPr>
        <p:spPr>
          <a:xfrm>
            <a:off x="4945191" y="1691471"/>
            <a:ext cx="3690973" cy="409839"/>
          </a:xfrm>
          <a:prstGeom prst="rect">
            <a:avLst/>
          </a:prstGeom>
          <a:ln w="63500">
            <a:solidFill>
              <a:schemeClr val="accent3">
                <a:hueOff val="806941"/>
                <a:lumOff val="-193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97" name="footer"/>
          <p:cNvSpPr txBox="1"/>
          <p:nvPr/>
        </p:nvSpPr>
        <p:spPr>
          <a:xfrm>
            <a:off x="4948497" y="1636040"/>
            <a:ext cx="957377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806941"/>
                    <a:lumOff val="-19371"/>
                  </a:schemeClr>
                </a:solidFill>
              </a:defRPr>
            </a:lvl1pPr>
          </a:lstStyle>
          <a:p>
            <a:r>
              <a:rPr dirty="0"/>
              <a:t>footer</a:t>
            </a:r>
          </a:p>
        </p:txBody>
      </p:sp>
      <p:sp>
        <p:nvSpPr>
          <p:cNvPr id="198" name="직사각형"/>
          <p:cNvSpPr/>
          <p:nvPr/>
        </p:nvSpPr>
        <p:spPr>
          <a:xfrm>
            <a:off x="4945191" y="2337045"/>
            <a:ext cx="3690973" cy="409839"/>
          </a:xfrm>
          <a:prstGeom prst="rect">
            <a:avLst/>
          </a:prstGeom>
          <a:ln w="63500">
            <a:solidFill>
              <a:schemeClr val="accent4">
                <a:hueOff val="-1109407"/>
                <a:satOff val="-1495"/>
                <a:lumOff val="-633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99" name="nav"/>
          <p:cNvSpPr txBox="1"/>
          <p:nvPr/>
        </p:nvSpPr>
        <p:spPr>
          <a:xfrm>
            <a:off x="5011438" y="2256214"/>
            <a:ext cx="602895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-1109407"/>
                    <a:satOff val="-1495"/>
                    <a:lumOff val="-6330"/>
                  </a:schemeClr>
                </a:solidFill>
              </a:defRPr>
            </a:lvl1pPr>
          </a:lstStyle>
          <a:p>
            <a:r>
              <a:t>nav</a:t>
            </a:r>
          </a:p>
        </p:txBody>
      </p:sp>
      <p:sp>
        <p:nvSpPr>
          <p:cNvPr id="200" name="직사각형"/>
          <p:cNvSpPr/>
          <p:nvPr/>
        </p:nvSpPr>
        <p:spPr>
          <a:xfrm>
            <a:off x="4945191" y="2982619"/>
            <a:ext cx="3690973" cy="409839"/>
          </a:xfrm>
          <a:prstGeom prst="rect">
            <a:avLst/>
          </a:prstGeom>
          <a:ln w="63500">
            <a:solidFill>
              <a:schemeClr val="accent4">
                <a:hueOff val="475731"/>
                <a:satOff val="-4338"/>
                <a:lumOff val="10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01" name="ul"/>
          <p:cNvSpPr txBox="1"/>
          <p:nvPr/>
        </p:nvSpPr>
        <p:spPr>
          <a:xfrm>
            <a:off x="5027186" y="2927188"/>
            <a:ext cx="3681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lvl1pPr>
          </a:lstStyle>
          <a:p>
            <a:r>
              <a:t>ul</a:t>
            </a:r>
          </a:p>
        </p:txBody>
      </p:sp>
      <p:sp>
        <p:nvSpPr>
          <p:cNvPr id="202" name="직사각형"/>
          <p:cNvSpPr/>
          <p:nvPr/>
        </p:nvSpPr>
        <p:spPr>
          <a:xfrm>
            <a:off x="4945191" y="3651875"/>
            <a:ext cx="3690973" cy="409838"/>
          </a:xfrm>
          <a:prstGeom prst="rect">
            <a:avLst/>
          </a:prstGeom>
          <a:ln w="63500">
            <a:solidFill>
              <a:schemeClr val="accent4">
                <a:hueOff val="-1109407"/>
                <a:satOff val="-1495"/>
                <a:lumOff val="-633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03" name="li"/>
          <p:cNvSpPr txBox="1"/>
          <p:nvPr/>
        </p:nvSpPr>
        <p:spPr>
          <a:xfrm>
            <a:off x="5077630" y="3572762"/>
            <a:ext cx="26731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-1109407"/>
                    <a:satOff val="-1495"/>
                    <a:lumOff val="-6330"/>
                  </a:schemeClr>
                </a:solidFill>
              </a:defRPr>
            </a:lvl1pPr>
          </a:lstStyle>
          <a:p>
            <a:r>
              <a:rPr dirty="0"/>
              <a:t>li</a:t>
            </a:r>
          </a:p>
        </p:txBody>
      </p:sp>
      <p:sp>
        <p:nvSpPr>
          <p:cNvPr id="204" name="직사각형"/>
          <p:cNvSpPr/>
          <p:nvPr/>
        </p:nvSpPr>
        <p:spPr>
          <a:xfrm>
            <a:off x="4945191" y="4297448"/>
            <a:ext cx="3690973" cy="409839"/>
          </a:xfrm>
          <a:prstGeom prst="rect">
            <a:avLst/>
          </a:prstGeom>
          <a:ln w="63500">
            <a:solidFill>
              <a:schemeClr val="accent1">
                <a:lumOff val="135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05" name="aside"/>
          <p:cNvSpPr txBox="1"/>
          <p:nvPr/>
        </p:nvSpPr>
        <p:spPr>
          <a:xfrm>
            <a:off x="4947836" y="4242017"/>
            <a:ext cx="8570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lumOff val="13575"/>
                  </a:schemeClr>
                </a:solidFill>
              </a:defRPr>
            </a:lvl1pPr>
          </a:lstStyle>
          <a:p>
            <a:r>
              <a:t>aside</a:t>
            </a:r>
          </a:p>
        </p:txBody>
      </p:sp>
      <p:sp>
        <p:nvSpPr>
          <p:cNvPr id="206" name="직사각형"/>
          <p:cNvSpPr/>
          <p:nvPr/>
        </p:nvSpPr>
        <p:spPr>
          <a:xfrm>
            <a:off x="4831758" y="4974772"/>
            <a:ext cx="3690973" cy="409839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07" name="a"/>
          <p:cNvSpPr txBox="1"/>
          <p:nvPr/>
        </p:nvSpPr>
        <p:spPr>
          <a:xfrm>
            <a:off x="4982122" y="4911273"/>
            <a:ext cx="277064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lvl1pPr>
          </a:lstStyle>
          <a:p>
            <a:r>
              <a:rPr dirty="0"/>
              <a:t>a</a:t>
            </a:r>
          </a:p>
        </p:txBody>
      </p:sp>
      <p:sp>
        <p:nvSpPr>
          <p:cNvPr id="208" name="직사각형"/>
          <p:cNvSpPr/>
          <p:nvPr/>
        </p:nvSpPr>
        <p:spPr>
          <a:xfrm>
            <a:off x="4945191" y="5635959"/>
            <a:ext cx="3690973" cy="409839"/>
          </a:xfrm>
          <a:prstGeom prst="rect">
            <a:avLst/>
          </a:prstGeom>
          <a:ln w="635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09" name="figure"/>
          <p:cNvSpPr txBox="1"/>
          <p:nvPr/>
        </p:nvSpPr>
        <p:spPr>
          <a:xfrm>
            <a:off x="5026475" y="5580528"/>
            <a:ext cx="92842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figure</a:t>
            </a:r>
          </a:p>
        </p:txBody>
      </p:sp>
      <p:sp>
        <p:nvSpPr>
          <p:cNvPr id="210" name="직사각형"/>
          <p:cNvSpPr/>
          <p:nvPr/>
        </p:nvSpPr>
        <p:spPr>
          <a:xfrm>
            <a:off x="4945191" y="6234171"/>
            <a:ext cx="3690973" cy="409838"/>
          </a:xfrm>
          <a:prstGeom prst="rect">
            <a:avLst/>
          </a:prstGeom>
          <a:ln w="63500">
            <a:solidFill>
              <a:schemeClr val="accent3">
                <a:hueOff val="806941"/>
                <a:lumOff val="-193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11" name="figcaption"/>
          <p:cNvSpPr txBox="1"/>
          <p:nvPr/>
        </p:nvSpPr>
        <p:spPr>
          <a:xfrm>
            <a:off x="5000836" y="6178739"/>
            <a:ext cx="15176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806941"/>
                    <a:lumOff val="-19371"/>
                  </a:schemeClr>
                </a:solidFill>
              </a:defRPr>
            </a:lvl1pPr>
          </a:lstStyle>
          <a:p>
            <a:r>
              <a:t>figcaption</a:t>
            </a:r>
          </a:p>
        </p:txBody>
      </p:sp>
      <p:sp>
        <p:nvSpPr>
          <p:cNvPr id="212" name="직사각형"/>
          <p:cNvSpPr/>
          <p:nvPr/>
        </p:nvSpPr>
        <p:spPr>
          <a:xfrm>
            <a:off x="16955410" y="-3625782"/>
            <a:ext cx="3784510" cy="1525931"/>
          </a:xfrm>
          <a:prstGeom prst="rect">
            <a:avLst/>
          </a:prstGeom>
          <a:ln w="63500">
            <a:solidFill>
              <a:schemeClr val="accent4">
                <a:hueOff val="475731"/>
                <a:satOff val="-4338"/>
                <a:lumOff val="10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13" name="h1"/>
          <p:cNvSpPr txBox="1"/>
          <p:nvPr/>
        </p:nvSpPr>
        <p:spPr>
          <a:xfrm>
            <a:off x="17062284" y="-3533676"/>
            <a:ext cx="48066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lvl1pPr>
          </a:lstStyle>
          <a:p>
            <a:r>
              <a:rPr dirty="0"/>
              <a:t>h</a:t>
            </a:r>
            <a:r>
              <a:rPr lang="en-US" dirty="0"/>
              <a:t>2</a:t>
            </a:r>
            <a:endParaRPr dirty="0"/>
          </a:p>
        </p:txBody>
      </p:sp>
      <p:sp>
        <p:nvSpPr>
          <p:cNvPr id="214" name="직사각형"/>
          <p:cNvSpPr/>
          <p:nvPr/>
        </p:nvSpPr>
        <p:spPr>
          <a:xfrm>
            <a:off x="4945191" y="7525319"/>
            <a:ext cx="3690973" cy="409839"/>
          </a:xfrm>
          <a:prstGeom prst="rect">
            <a:avLst/>
          </a:prstGeom>
          <a:ln w="63500">
            <a:solidFill>
              <a:schemeClr val="accent2">
                <a:hueOff val="-206910"/>
                <a:satOff val="-12829"/>
                <a:lumOff val="1623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15" name="input"/>
          <p:cNvSpPr txBox="1"/>
          <p:nvPr/>
        </p:nvSpPr>
        <p:spPr>
          <a:xfrm>
            <a:off x="5009761" y="7469888"/>
            <a:ext cx="83484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defRPr>
            </a:lvl1pPr>
          </a:lstStyle>
          <a:p>
            <a:r>
              <a:t>input</a:t>
            </a:r>
          </a:p>
        </p:txBody>
      </p:sp>
      <p:sp>
        <p:nvSpPr>
          <p:cNvPr id="216" name="직사각형"/>
          <p:cNvSpPr/>
          <p:nvPr/>
        </p:nvSpPr>
        <p:spPr>
          <a:xfrm>
            <a:off x="4945191" y="8147212"/>
            <a:ext cx="3690973" cy="409838"/>
          </a:xfrm>
          <a:prstGeom prst="rect">
            <a:avLst/>
          </a:prstGeom>
          <a:ln w="63500">
            <a:solidFill>
              <a:schemeClr val="accent4">
                <a:hueOff val="-613784"/>
                <a:lumOff val="12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17" name="button"/>
          <p:cNvSpPr txBox="1"/>
          <p:nvPr/>
        </p:nvSpPr>
        <p:spPr>
          <a:xfrm>
            <a:off x="4831758" y="8091780"/>
            <a:ext cx="1190855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t>  button</a:t>
            </a:r>
          </a:p>
        </p:txBody>
      </p:sp>
      <p:sp>
        <p:nvSpPr>
          <p:cNvPr id="218" name="직사각형"/>
          <p:cNvSpPr/>
          <p:nvPr/>
        </p:nvSpPr>
        <p:spPr>
          <a:xfrm>
            <a:off x="4947932" y="8745423"/>
            <a:ext cx="3690974" cy="409838"/>
          </a:xfrm>
          <a:prstGeom prst="rect">
            <a:avLst/>
          </a:prstGeom>
          <a:ln w="63500">
            <a:solidFill>
              <a:schemeClr val="accent2">
                <a:hueOff val="148287"/>
                <a:satOff val="4432"/>
                <a:lumOff val="-1596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19" name="form"/>
          <p:cNvSpPr txBox="1"/>
          <p:nvPr/>
        </p:nvSpPr>
        <p:spPr>
          <a:xfrm>
            <a:off x="5045269" y="8689992"/>
            <a:ext cx="76931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2">
                    <a:hueOff val="148287"/>
                    <a:satOff val="4432"/>
                    <a:lumOff val="-15962"/>
                  </a:schemeClr>
                </a:solidFill>
              </a:defRPr>
            </a:lvl1pPr>
          </a:lstStyle>
          <a:p>
            <a:r>
              <a:t>form</a:t>
            </a:r>
          </a:p>
        </p:txBody>
      </p:sp>
      <p:sp>
        <p:nvSpPr>
          <p:cNvPr id="220" name="직사각형"/>
          <p:cNvSpPr/>
          <p:nvPr/>
        </p:nvSpPr>
        <p:spPr>
          <a:xfrm>
            <a:off x="4945191" y="9344205"/>
            <a:ext cx="3690973" cy="409839"/>
          </a:xfrm>
          <a:prstGeom prst="rect">
            <a:avLst/>
          </a:prstGeom>
          <a:ln w="63500">
            <a:solidFill>
              <a:schemeClr val="accent4">
                <a:hueOff val="475731"/>
                <a:satOff val="-4338"/>
                <a:lumOff val="10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21" name="cite"/>
          <p:cNvSpPr txBox="1"/>
          <p:nvPr/>
        </p:nvSpPr>
        <p:spPr>
          <a:xfrm>
            <a:off x="4967851" y="9288774"/>
            <a:ext cx="61386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lvl1pPr>
          </a:lstStyle>
          <a:p>
            <a:r>
              <a:t>cite</a:t>
            </a:r>
          </a:p>
        </p:txBody>
      </p:sp>
      <p:sp>
        <p:nvSpPr>
          <p:cNvPr id="222" name="직사각형"/>
          <p:cNvSpPr/>
          <p:nvPr/>
        </p:nvSpPr>
        <p:spPr>
          <a:xfrm>
            <a:off x="4945191" y="9989208"/>
            <a:ext cx="3690973" cy="409839"/>
          </a:xfrm>
          <a:prstGeom prst="rect">
            <a:avLst/>
          </a:prstGeom>
          <a:ln w="63500">
            <a:solidFill>
              <a:schemeClr val="accent2">
                <a:hueOff val="-206910"/>
                <a:satOff val="-12829"/>
                <a:lumOff val="1623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23" name="dl"/>
          <p:cNvSpPr txBox="1"/>
          <p:nvPr/>
        </p:nvSpPr>
        <p:spPr>
          <a:xfrm flipH="1">
            <a:off x="15348549" y="12432323"/>
            <a:ext cx="81159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defRPr>
            </a:lvl1pPr>
          </a:lstStyle>
          <a:p>
            <a:r>
              <a:rPr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iv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4" name="직사각형"/>
          <p:cNvSpPr/>
          <p:nvPr/>
        </p:nvSpPr>
        <p:spPr>
          <a:xfrm>
            <a:off x="14962065" y="12079677"/>
            <a:ext cx="956137" cy="389954"/>
          </a:xfrm>
          <a:prstGeom prst="rect">
            <a:avLst/>
          </a:prstGeom>
          <a:ln w="63500">
            <a:solidFill>
              <a:schemeClr val="accent1">
                <a:lumOff val="135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25" name="dt"/>
          <p:cNvSpPr txBox="1"/>
          <p:nvPr/>
        </p:nvSpPr>
        <p:spPr>
          <a:xfrm>
            <a:off x="12270612" y="12058756"/>
            <a:ext cx="40508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lumOff val="13575"/>
                  </a:schemeClr>
                </a:solidFill>
              </a:defRPr>
            </a:lvl1pPr>
          </a:lstStyle>
          <a:p>
            <a:r>
              <a:rPr dirty="0"/>
              <a:t>dt</a:t>
            </a:r>
          </a:p>
        </p:txBody>
      </p:sp>
      <p:sp>
        <p:nvSpPr>
          <p:cNvPr id="226" name="직사각형"/>
          <p:cNvSpPr/>
          <p:nvPr/>
        </p:nvSpPr>
        <p:spPr>
          <a:xfrm>
            <a:off x="12893629" y="12073030"/>
            <a:ext cx="2019591" cy="796203"/>
          </a:xfrm>
          <a:prstGeom prst="rect">
            <a:avLst/>
          </a:prstGeom>
          <a:ln w="63500">
            <a:solidFill>
              <a:schemeClr val="accent4">
                <a:hueOff val="475731"/>
                <a:satOff val="-4338"/>
                <a:lumOff val="10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27" name="dd"/>
          <p:cNvSpPr txBox="1"/>
          <p:nvPr/>
        </p:nvSpPr>
        <p:spPr>
          <a:xfrm>
            <a:off x="14131875" y="12068384"/>
            <a:ext cx="502617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lvl1pPr>
          </a:lstStyle>
          <a:p>
            <a:r>
              <a:rPr dirty="0"/>
              <a:t>dd</a:t>
            </a:r>
          </a:p>
        </p:txBody>
      </p:sp>
      <p:sp>
        <p:nvSpPr>
          <p:cNvPr id="2" name="직사각형">
            <a:extLst>
              <a:ext uri="{FF2B5EF4-FFF2-40B4-BE49-F238E27FC236}">
                <a16:creationId xmlns:a16="http://schemas.microsoft.com/office/drawing/2014/main" id="{14A7AA72-7CDD-0032-6D73-3C63DC308A07}"/>
              </a:ext>
            </a:extLst>
          </p:cNvPr>
          <p:cNvSpPr/>
          <p:nvPr/>
        </p:nvSpPr>
        <p:spPr>
          <a:xfrm>
            <a:off x="8930059" y="-3771900"/>
            <a:ext cx="13104031" cy="6028114"/>
          </a:xfrm>
          <a:prstGeom prst="rect">
            <a:avLst/>
          </a:prstGeom>
          <a:ln w="63500">
            <a:solidFill>
              <a:schemeClr val="accent6">
                <a:satOff val="15236"/>
                <a:lumOff val="1767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3" name="header">
            <a:extLst>
              <a:ext uri="{FF2B5EF4-FFF2-40B4-BE49-F238E27FC236}">
                <a16:creationId xmlns:a16="http://schemas.microsoft.com/office/drawing/2014/main" id="{7968892C-EFE3-C90D-418E-B804DD9740C1}"/>
              </a:ext>
            </a:extLst>
          </p:cNvPr>
          <p:cNvSpPr txBox="1"/>
          <p:nvPr/>
        </p:nvSpPr>
        <p:spPr>
          <a:xfrm>
            <a:off x="21619868" y="-2252250"/>
            <a:ext cx="20138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6">
                    <a:satOff val="15236"/>
                    <a:lumOff val="17673"/>
                  </a:schemeClr>
                </a:solidFill>
              </a:defRPr>
            </a:lvl1pPr>
          </a:lstStyle>
          <a:p>
            <a:r>
              <a:rPr dirty="0"/>
              <a:t>header</a:t>
            </a:r>
          </a:p>
        </p:txBody>
      </p:sp>
      <p:sp>
        <p:nvSpPr>
          <p:cNvPr id="4" name="직사각형">
            <a:extLst>
              <a:ext uri="{FF2B5EF4-FFF2-40B4-BE49-F238E27FC236}">
                <a16:creationId xmlns:a16="http://schemas.microsoft.com/office/drawing/2014/main" id="{9EB0CE50-E060-A01C-E4E3-29FDB214F3C6}"/>
              </a:ext>
            </a:extLst>
          </p:cNvPr>
          <p:cNvSpPr/>
          <p:nvPr/>
        </p:nvSpPr>
        <p:spPr>
          <a:xfrm>
            <a:off x="8856842" y="2367075"/>
            <a:ext cx="13264288" cy="17011289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 dirty="0"/>
          </a:p>
        </p:txBody>
      </p:sp>
      <p:sp>
        <p:nvSpPr>
          <p:cNvPr id="7" name="main">
            <a:extLst>
              <a:ext uri="{FF2B5EF4-FFF2-40B4-BE49-F238E27FC236}">
                <a16:creationId xmlns:a16="http://schemas.microsoft.com/office/drawing/2014/main" id="{6822985D-F5D1-E6B6-7BE4-E4BAA37BF178}"/>
              </a:ext>
            </a:extLst>
          </p:cNvPr>
          <p:cNvSpPr txBox="1"/>
          <p:nvPr/>
        </p:nvSpPr>
        <p:spPr>
          <a:xfrm>
            <a:off x="22103432" y="6927544"/>
            <a:ext cx="85005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lvl1pPr>
          </a:lstStyle>
          <a:p>
            <a:r>
              <a:rPr dirty="0"/>
              <a:t>main</a:t>
            </a:r>
          </a:p>
        </p:txBody>
      </p:sp>
      <p:sp>
        <p:nvSpPr>
          <p:cNvPr id="8" name="직사각형">
            <a:extLst>
              <a:ext uri="{FF2B5EF4-FFF2-40B4-BE49-F238E27FC236}">
                <a16:creationId xmlns:a16="http://schemas.microsoft.com/office/drawing/2014/main" id="{2F73105A-5708-1F68-49AF-0E14A8AD84EC}"/>
              </a:ext>
            </a:extLst>
          </p:cNvPr>
          <p:cNvSpPr/>
          <p:nvPr/>
        </p:nvSpPr>
        <p:spPr>
          <a:xfrm>
            <a:off x="21226231" y="-3771606"/>
            <a:ext cx="807860" cy="747052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9" name="직사각형">
            <a:extLst>
              <a:ext uri="{FF2B5EF4-FFF2-40B4-BE49-F238E27FC236}">
                <a16:creationId xmlns:a16="http://schemas.microsoft.com/office/drawing/2014/main" id="{EE2183D4-6A11-83FE-FFB1-D9366FD44841}"/>
              </a:ext>
            </a:extLst>
          </p:cNvPr>
          <p:cNvSpPr/>
          <p:nvPr/>
        </p:nvSpPr>
        <p:spPr>
          <a:xfrm>
            <a:off x="18337312" y="314744"/>
            <a:ext cx="3690973" cy="1841997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0" name="직사각형">
            <a:extLst>
              <a:ext uri="{FF2B5EF4-FFF2-40B4-BE49-F238E27FC236}">
                <a16:creationId xmlns:a16="http://schemas.microsoft.com/office/drawing/2014/main" id="{4983DE41-20DB-A07A-6F05-F580EA840EDC}"/>
              </a:ext>
            </a:extLst>
          </p:cNvPr>
          <p:cNvSpPr/>
          <p:nvPr/>
        </p:nvSpPr>
        <p:spPr>
          <a:xfrm>
            <a:off x="8930058" y="19501338"/>
            <a:ext cx="13098227" cy="430515"/>
          </a:xfrm>
          <a:prstGeom prst="rect">
            <a:avLst/>
          </a:prstGeom>
          <a:ln w="63500">
            <a:solidFill>
              <a:schemeClr val="accent3">
                <a:hueOff val="806941"/>
                <a:lumOff val="-193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1" name="footer">
            <a:extLst>
              <a:ext uri="{FF2B5EF4-FFF2-40B4-BE49-F238E27FC236}">
                <a16:creationId xmlns:a16="http://schemas.microsoft.com/office/drawing/2014/main" id="{90A54A80-1C6F-FCB0-353E-B7B696682F4A}"/>
              </a:ext>
            </a:extLst>
          </p:cNvPr>
          <p:cNvSpPr txBox="1"/>
          <p:nvPr/>
        </p:nvSpPr>
        <p:spPr>
          <a:xfrm>
            <a:off x="8933364" y="19477838"/>
            <a:ext cx="339746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806941"/>
                    <a:lumOff val="-19371"/>
                  </a:schemeClr>
                </a:solidFill>
              </a:defRPr>
            </a:lvl1pPr>
          </a:lstStyle>
          <a:p>
            <a:r>
              <a:rPr dirty="0"/>
              <a:t>footer</a:t>
            </a:r>
          </a:p>
        </p:txBody>
      </p:sp>
      <p:sp>
        <p:nvSpPr>
          <p:cNvPr id="12" name="직사각형">
            <a:extLst>
              <a:ext uri="{FF2B5EF4-FFF2-40B4-BE49-F238E27FC236}">
                <a16:creationId xmlns:a16="http://schemas.microsoft.com/office/drawing/2014/main" id="{C7EC83C5-EA80-2721-ED1A-D95B24FE3CD2}"/>
              </a:ext>
            </a:extLst>
          </p:cNvPr>
          <p:cNvSpPr/>
          <p:nvPr/>
        </p:nvSpPr>
        <p:spPr>
          <a:xfrm>
            <a:off x="20739920" y="18982173"/>
            <a:ext cx="1288366" cy="949679"/>
          </a:xfrm>
          <a:prstGeom prst="rect">
            <a:avLst/>
          </a:prstGeom>
          <a:ln w="63500">
            <a:solidFill>
              <a:schemeClr val="accent4">
                <a:hueOff val="-613784"/>
                <a:lumOff val="12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3" name="button">
            <a:extLst>
              <a:ext uri="{FF2B5EF4-FFF2-40B4-BE49-F238E27FC236}">
                <a16:creationId xmlns:a16="http://schemas.microsoft.com/office/drawing/2014/main" id="{D8BBF0BE-9E1B-0288-4BB1-7ABB4F7642A0}"/>
              </a:ext>
            </a:extLst>
          </p:cNvPr>
          <p:cNvSpPr txBox="1"/>
          <p:nvPr/>
        </p:nvSpPr>
        <p:spPr>
          <a:xfrm>
            <a:off x="20745885" y="18545103"/>
            <a:ext cx="119811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dirty="0"/>
              <a:t>  button</a:t>
            </a:r>
          </a:p>
        </p:txBody>
      </p:sp>
      <p:sp>
        <p:nvSpPr>
          <p:cNvPr id="14" name="직사각형">
            <a:extLst>
              <a:ext uri="{FF2B5EF4-FFF2-40B4-BE49-F238E27FC236}">
                <a16:creationId xmlns:a16="http://schemas.microsoft.com/office/drawing/2014/main" id="{D84B21C0-0A40-7F15-E3CA-BCF9ED24F7A3}"/>
              </a:ext>
            </a:extLst>
          </p:cNvPr>
          <p:cNvSpPr/>
          <p:nvPr/>
        </p:nvSpPr>
        <p:spPr>
          <a:xfrm>
            <a:off x="12989364" y="16310373"/>
            <a:ext cx="2362006" cy="588442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5" name="a">
            <a:extLst>
              <a:ext uri="{FF2B5EF4-FFF2-40B4-BE49-F238E27FC236}">
                <a16:creationId xmlns:a16="http://schemas.microsoft.com/office/drawing/2014/main" id="{66F60D6D-6F95-BEDE-4050-A16969FF215E}"/>
              </a:ext>
            </a:extLst>
          </p:cNvPr>
          <p:cNvSpPr txBox="1"/>
          <p:nvPr/>
        </p:nvSpPr>
        <p:spPr>
          <a:xfrm>
            <a:off x="12675692" y="16310373"/>
            <a:ext cx="277064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lvl1pPr>
          </a:lstStyle>
          <a:p>
            <a:r>
              <a:rPr dirty="0"/>
              <a:t>a</a:t>
            </a:r>
          </a:p>
        </p:txBody>
      </p:sp>
      <p:sp>
        <p:nvSpPr>
          <p:cNvPr id="16" name="직사각형">
            <a:extLst>
              <a:ext uri="{FF2B5EF4-FFF2-40B4-BE49-F238E27FC236}">
                <a16:creationId xmlns:a16="http://schemas.microsoft.com/office/drawing/2014/main" id="{CC7452CC-E647-AAB0-A121-90A7493C21C5}"/>
              </a:ext>
            </a:extLst>
          </p:cNvPr>
          <p:cNvSpPr/>
          <p:nvPr/>
        </p:nvSpPr>
        <p:spPr>
          <a:xfrm>
            <a:off x="11107269" y="2348319"/>
            <a:ext cx="8328895" cy="1745144"/>
          </a:xfrm>
          <a:prstGeom prst="rect">
            <a:avLst/>
          </a:prstGeom>
          <a:ln w="63500">
            <a:solidFill>
              <a:schemeClr val="accent1">
                <a:lumOff val="135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7" name="직사각형">
            <a:extLst>
              <a:ext uri="{FF2B5EF4-FFF2-40B4-BE49-F238E27FC236}">
                <a16:creationId xmlns:a16="http://schemas.microsoft.com/office/drawing/2014/main" id="{DC4ED93D-CEA6-1658-F915-A243571509A3}"/>
              </a:ext>
            </a:extLst>
          </p:cNvPr>
          <p:cNvSpPr/>
          <p:nvPr/>
        </p:nvSpPr>
        <p:spPr>
          <a:xfrm>
            <a:off x="21606164" y="-693775"/>
            <a:ext cx="422122" cy="378558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8" name="a">
            <a:extLst>
              <a:ext uri="{FF2B5EF4-FFF2-40B4-BE49-F238E27FC236}">
                <a16:creationId xmlns:a16="http://schemas.microsoft.com/office/drawing/2014/main" id="{89BB0DCF-11C4-D1C4-1B24-5711DBF67486}"/>
              </a:ext>
            </a:extLst>
          </p:cNvPr>
          <p:cNvSpPr txBox="1"/>
          <p:nvPr/>
        </p:nvSpPr>
        <p:spPr>
          <a:xfrm>
            <a:off x="22224919" y="-796176"/>
            <a:ext cx="45719" cy="480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lvl1pPr>
          </a:lstStyle>
          <a:p>
            <a:r>
              <a:rPr dirty="0"/>
              <a:t>a</a:t>
            </a:r>
          </a:p>
        </p:txBody>
      </p:sp>
      <p:sp>
        <p:nvSpPr>
          <p:cNvPr id="19" name="직사각형">
            <a:extLst>
              <a:ext uri="{FF2B5EF4-FFF2-40B4-BE49-F238E27FC236}">
                <a16:creationId xmlns:a16="http://schemas.microsoft.com/office/drawing/2014/main" id="{EA06C61C-1CFE-3EE5-0542-5FB73E794C7E}"/>
              </a:ext>
            </a:extLst>
          </p:cNvPr>
          <p:cNvSpPr/>
          <p:nvPr/>
        </p:nvSpPr>
        <p:spPr>
          <a:xfrm>
            <a:off x="9013596" y="912955"/>
            <a:ext cx="6953235" cy="1241218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4" name="section">
            <a:extLst>
              <a:ext uri="{FF2B5EF4-FFF2-40B4-BE49-F238E27FC236}">
                <a16:creationId xmlns:a16="http://schemas.microsoft.com/office/drawing/2014/main" id="{7B4E5A75-AFE7-16A9-6EEA-8812EB647E95}"/>
              </a:ext>
            </a:extLst>
          </p:cNvPr>
          <p:cNvSpPr txBox="1"/>
          <p:nvPr/>
        </p:nvSpPr>
        <p:spPr>
          <a:xfrm>
            <a:off x="18249111" y="2256213"/>
            <a:ext cx="111252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lumOff val="13575"/>
                  </a:schemeClr>
                </a:solidFill>
              </a:defRPr>
            </a:lvl1pPr>
          </a:lstStyle>
          <a:p>
            <a:r>
              <a:rPr dirty="0"/>
              <a:t>section</a:t>
            </a:r>
          </a:p>
        </p:txBody>
      </p:sp>
      <p:sp>
        <p:nvSpPr>
          <p:cNvPr id="25" name="직사각형">
            <a:extLst>
              <a:ext uri="{FF2B5EF4-FFF2-40B4-BE49-F238E27FC236}">
                <a16:creationId xmlns:a16="http://schemas.microsoft.com/office/drawing/2014/main" id="{7E8B2272-DCF4-967A-B05F-4CA9E5E4C478}"/>
              </a:ext>
            </a:extLst>
          </p:cNvPr>
          <p:cNvSpPr/>
          <p:nvPr/>
        </p:nvSpPr>
        <p:spPr>
          <a:xfrm>
            <a:off x="11465585" y="3038905"/>
            <a:ext cx="7578553" cy="794541"/>
          </a:xfrm>
          <a:prstGeom prst="rect">
            <a:avLst/>
          </a:prstGeom>
          <a:ln w="63500">
            <a:solidFill>
              <a:schemeClr val="accent4">
                <a:hueOff val="475731"/>
                <a:satOff val="-4338"/>
                <a:lumOff val="10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6" name="직사각형">
            <a:extLst>
              <a:ext uri="{FF2B5EF4-FFF2-40B4-BE49-F238E27FC236}">
                <a16:creationId xmlns:a16="http://schemas.microsoft.com/office/drawing/2014/main" id="{E44EA123-4D1B-0CBD-FAAF-DFD24DA4BDAE}"/>
              </a:ext>
            </a:extLst>
          </p:cNvPr>
          <p:cNvSpPr/>
          <p:nvPr/>
        </p:nvSpPr>
        <p:spPr>
          <a:xfrm>
            <a:off x="11465584" y="3572762"/>
            <a:ext cx="5890431" cy="260684"/>
          </a:xfrm>
          <a:prstGeom prst="rect">
            <a:avLst/>
          </a:prstGeom>
          <a:ln w="63500">
            <a:solidFill>
              <a:schemeClr val="accent4">
                <a:hueOff val="-1109407"/>
                <a:satOff val="-1495"/>
                <a:lumOff val="-633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7" name="li">
            <a:extLst>
              <a:ext uri="{FF2B5EF4-FFF2-40B4-BE49-F238E27FC236}">
                <a16:creationId xmlns:a16="http://schemas.microsoft.com/office/drawing/2014/main" id="{5163B2F5-0710-94C7-D2E4-1A57AC35C4CC}"/>
              </a:ext>
            </a:extLst>
          </p:cNvPr>
          <p:cNvSpPr txBox="1"/>
          <p:nvPr/>
        </p:nvSpPr>
        <p:spPr>
          <a:xfrm>
            <a:off x="17416171" y="3404850"/>
            <a:ext cx="26731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-1109407"/>
                    <a:satOff val="-1495"/>
                    <a:lumOff val="-6330"/>
                  </a:schemeClr>
                </a:solidFill>
              </a:defRPr>
            </a:lvl1pPr>
          </a:lstStyle>
          <a:p>
            <a:r>
              <a:rPr dirty="0"/>
              <a:t>li</a:t>
            </a:r>
          </a:p>
        </p:txBody>
      </p:sp>
      <p:sp>
        <p:nvSpPr>
          <p:cNvPr id="28" name="직사각형">
            <a:extLst>
              <a:ext uri="{FF2B5EF4-FFF2-40B4-BE49-F238E27FC236}">
                <a16:creationId xmlns:a16="http://schemas.microsoft.com/office/drawing/2014/main" id="{EC20CBFD-4AA2-199F-1F9A-1B3A5EEB7CCF}"/>
              </a:ext>
            </a:extLst>
          </p:cNvPr>
          <p:cNvSpPr/>
          <p:nvPr/>
        </p:nvSpPr>
        <p:spPr>
          <a:xfrm>
            <a:off x="11143877" y="11584496"/>
            <a:ext cx="8673985" cy="1816759"/>
          </a:xfrm>
          <a:prstGeom prst="rect">
            <a:avLst/>
          </a:prstGeom>
          <a:ln w="63500">
            <a:solidFill>
              <a:schemeClr val="accent1">
                <a:lumOff val="135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9" name="section">
            <a:extLst>
              <a:ext uri="{FF2B5EF4-FFF2-40B4-BE49-F238E27FC236}">
                <a16:creationId xmlns:a16="http://schemas.microsoft.com/office/drawing/2014/main" id="{52B43A94-3F07-13F8-C0ED-CA1D14697516}"/>
              </a:ext>
            </a:extLst>
          </p:cNvPr>
          <p:cNvSpPr txBox="1"/>
          <p:nvPr/>
        </p:nvSpPr>
        <p:spPr>
          <a:xfrm>
            <a:off x="10374880" y="11499951"/>
            <a:ext cx="261448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lumOff val="13575"/>
                  </a:schemeClr>
                </a:solidFill>
              </a:defRPr>
            </a:lvl1pPr>
          </a:lstStyle>
          <a:p>
            <a:r>
              <a:rPr dirty="0"/>
              <a:t>section</a:t>
            </a:r>
          </a:p>
        </p:txBody>
      </p:sp>
      <p:sp>
        <p:nvSpPr>
          <p:cNvPr id="30" name="직사각형">
            <a:extLst>
              <a:ext uri="{FF2B5EF4-FFF2-40B4-BE49-F238E27FC236}">
                <a16:creationId xmlns:a16="http://schemas.microsoft.com/office/drawing/2014/main" id="{56EB2152-B830-F9FD-1138-30C3EDA02D2C}"/>
              </a:ext>
            </a:extLst>
          </p:cNvPr>
          <p:cNvSpPr/>
          <p:nvPr/>
        </p:nvSpPr>
        <p:spPr>
          <a:xfrm>
            <a:off x="15953126" y="10194127"/>
            <a:ext cx="3864736" cy="390507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31" name="a">
            <a:extLst>
              <a:ext uri="{FF2B5EF4-FFF2-40B4-BE49-F238E27FC236}">
                <a16:creationId xmlns:a16="http://schemas.microsoft.com/office/drawing/2014/main" id="{48976181-434B-D6EA-5176-57723994E85A}"/>
              </a:ext>
            </a:extLst>
          </p:cNvPr>
          <p:cNvSpPr txBox="1"/>
          <p:nvPr/>
        </p:nvSpPr>
        <p:spPr>
          <a:xfrm>
            <a:off x="16103490" y="10142737"/>
            <a:ext cx="29010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lvl1pPr>
          </a:lstStyle>
          <a:p>
            <a:r>
              <a:rPr dirty="0"/>
              <a:t>a</a:t>
            </a:r>
          </a:p>
        </p:txBody>
      </p:sp>
      <p:sp>
        <p:nvSpPr>
          <p:cNvPr id="228" name="직사각형">
            <a:extLst>
              <a:ext uri="{FF2B5EF4-FFF2-40B4-BE49-F238E27FC236}">
                <a16:creationId xmlns:a16="http://schemas.microsoft.com/office/drawing/2014/main" id="{21BFDC25-89FF-DC3B-030F-18F9D683BDFC}"/>
              </a:ext>
            </a:extLst>
          </p:cNvPr>
          <p:cNvSpPr/>
          <p:nvPr/>
        </p:nvSpPr>
        <p:spPr>
          <a:xfrm>
            <a:off x="13231343" y="6832055"/>
            <a:ext cx="6586519" cy="2272892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29" name="a">
            <a:extLst>
              <a:ext uri="{FF2B5EF4-FFF2-40B4-BE49-F238E27FC236}">
                <a16:creationId xmlns:a16="http://schemas.microsoft.com/office/drawing/2014/main" id="{1A741244-6EEF-8D6A-1A30-45576E3633B6}"/>
              </a:ext>
            </a:extLst>
          </p:cNvPr>
          <p:cNvSpPr txBox="1"/>
          <p:nvPr/>
        </p:nvSpPr>
        <p:spPr>
          <a:xfrm>
            <a:off x="17302616" y="8612481"/>
            <a:ext cx="49441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lvl1pPr>
          </a:lstStyle>
          <a:p>
            <a:r>
              <a:rPr dirty="0"/>
              <a:t>a</a:t>
            </a:r>
          </a:p>
        </p:txBody>
      </p:sp>
      <p:sp>
        <p:nvSpPr>
          <p:cNvPr id="234" name="직사각형">
            <a:extLst>
              <a:ext uri="{FF2B5EF4-FFF2-40B4-BE49-F238E27FC236}">
                <a16:creationId xmlns:a16="http://schemas.microsoft.com/office/drawing/2014/main" id="{4F285186-F0AE-1EBD-2698-29780AE81C38}"/>
              </a:ext>
            </a:extLst>
          </p:cNvPr>
          <p:cNvSpPr/>
          <p:nvPr/>
        </p:nvSpPr>
        <p:spPr>
          <a:xfrm>
            <a:off x="11145995" y="4244187"/>
            <a:ext cx="8671867" cy="2271551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35" name="직사각형">
            <a:extLst>
              <a:ext uri="{FF2B5EF4-FFF2-40B4-BE49-F238E27FC236}">
                <a16:creationId xmlns:a16="http://schemas.microsoft.com/office/drawing/2014/main" id="{1DD31934-DF17-DDF9-12C8-1FFE68F5A37E}"/>
              </a:ext>
            </a:extLst>
          </p:cNvPr>
          <p:cNvSpPr/>
          <p:nvPr/>
        </p:nvSpPr>
        <p:spPr>
          <a:xfrm>
            <a:off x="11050976" y="9700325"/>
            <a:ext cx="4758619" cy="1386114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36" name="직사각형">
            <a:extLst>
              <a:ext uri="{FF2B5EF4-FFF2-40B4-BE49-F238E27FC236}">
                <a16:creationId xmlns:a16="http://schemas.microsoft.com/office/drawing/2014/main" id="{5834E0E7-DBEF-1410-0D56-363EDD2E63EE}"/>
              </a:ext>
            </a:extLst>
          </p:cNvPr>
          <p:cNvSpPr/>
          <p:nvPr/>
        </p:nvSpPr>
        <p:spPr>
          <a:xfrm>
            <a:off x="11563564" y="11990631"/>
            <a:ext cx="3398500" cy="975691"/>
          </a:xfrm>
          <a:prstGeom prst="rect">
            <a:avLst/>
          </a:prstGeom>
          <a:ln w="63500">
            <a:solidFill>
              <a:schemeClr val="accent2">
                <a:hueOff val="-206910"/>
                <a:satOff val="-12829"/>
                <a:lumOff val="1623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37" name="dl">
            <a:extLst>
              <a:ext uri="{FF2B5EF4-FFF2-40B4-BE49-F238E27FC236}">
                <a16:creationId xmlns:a16="http://schemas.microsoft.com/office/drawing/2014/main" id="{3508AE2A-ED6C-1333-1D61-4F2BA10A0F5F}"/>
              </a:ext>
            </a:extLst>
          </p:cNvPr>
          <p:cNvSpPr txBox="1"/>
          <p:nvPr/>
        </p:nvSpPr>
        <p:spPr>
          <a:xfrm>
            <a:off x="12189546" y="12869233"/>
            <a:ext cx="38526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defRPr>
            </a:lvl1pPr>
          </a:lstStyle>
          <a:p>
            <a:r>
              <a:rPr dirty="0"/>
              <a:t>dl</a:t>
            </a:r>
          </a:p>
        </p:txBody>
      </p:sp>
      <p:sp>
        <p:nvSpPr>
          <p:cNvPr id="238" name="직사각형">
            <a:extLst>
              <a:ext uri="{FF2B5EF4-FFF2-40B4-BE49-F238E27FC236}">
                <a16:creationId xmlns:a16="http://schemas.microsoft.com/office/drawing/2014/main" id="{E006E2F4-A237-44D1-7515-D13382B5F0F6}"/>
              </a:ext>
            </a:extLst>
          </p:cNvPr>
          <p:cNvSpPr/>
          <p:nvPr/>
        </p:nvSpPr>
        <p:spPr>
          <a:xfrm>
            <a:off x="11611981" y="12073030"/>
            <a:ext cx="1063712" cy="868679"/>
          </a:xfrm>
          <a:prstGeom prst="rect">
            <a:avLst/>
          </a:prstGeom>
          <a:ln w="63500">
            <a:solidFill>
              <a:schemeClr val="accent1">
                <a:lumOff val="135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39" name="직사각형">
            <a:extLst>
              <a:ext uri="{FF2B5EF4-FFF2-40B4-BE49-F238E27FC236}">
                <a16:creationId xmlns:a16="http://schemas.microsoft.com/office/drawing/2014/main" id="{90F16B41-1861-B8B1-B81F-A4F1B445385B}"/>
              </a:ext>
            </a:extLst>
          </p:cNvPr>
          <p:cNvSpPr/>
          <p:nvPr/>
        </p:nvSpPr>
        <p:spPr>
          <a:xfrm>
            <a:off x="16268577" y="12068384"/>
            <a:ext cx="2775561" cy="363939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40" name="a">
            <a:extLst>
              <a:ext uri="{FF2B5EF4-FFF2-40B4-BE49-F238E27FC236}">
                <a16:creationId xmlns:a16="http://schemas.microsoft.com/office/drawing/2014/main" id="{770E0A08-5907-A49D-9703-A17AF4517584}"/>
              </a:ext>
            </a:extLst>
          </p:cNvPr>
          <p:cNvSpPr txBox="1"/>
          <p:nvPr/>
        </p:nvSpPr>
        <p:spPr>
          <a:xfrm>
            <a:off x="16418941" y="12000941"/>
            <a:ext cx="2083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lvl1pPr>
          </a:lstStyle>
          <a:p>
            <a:r>
              <a:rPr dirty="0"/>
              <a:t>a</a:t>
            </a:r>
          </a:p>
        </p:txBody>
      </p:sp>
      <p:sp>
        <p:nvSpPr>
          <p:cNvPr id="241" name="직사각형">
            <a:extLst>
              <a:ext uri="{FF2B5EF4-FFF2-40B4-BE49-F238E27FC236}">
                <a16:creationId xmlns:a16="http://schemas.microsoft.com/office/drawing/2014/main" id="{1112787D-C417-D0A1-FB93-1C166B1AFE37}"/>
              </a:ext>
            </a:extLst>
          </p:cNvPr>
          <p:cNvSpPr/>
          <p:nvPr/>
        </p:nvSpPr>
        <p:spPr>
          <a:xfrm>
            <a:off x="16248544" y="12469631"/>
            <a:ext cx="2775561" cy="363939"/>
          </a:xfrm>
          <a:prstGeom prst="rect">
            <a:avLst/>
          </a:prstGeom>
          <a:ln w="63500">
            <a:solidFill>
              <a:schemeClr val="accent3">
                <a:hueOff val="-385756"/>
                <a:satOff val="-32155"/>
                <a:lumOff val="1796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42" name="직사각형">
            <a:extLst>
              <a:ext uri="{FF2B5EF4-FFF2-40B4-BE49-F238E27FC236}">
                <a16:creationId xmlns:a16="http://schemas.microsoft.com/office/drawing/2014/main" id="{AFDFE128-6AA6-FF4B-F382-1099E9BF4CA1}"/>
              </a:ext>
            </a:extLst>
          </p:cNvPr>
          <p:cNvSpPr/>
          <p:nvPr/>
        </p:nvSpPr>
        <p:spPr>
          <a:xfrm>
            <a:off x="8984719" y="14757544"/>
            <a:ext cx="11665106" cy="4620820"/>
          </a:xfrm>
          <a:prstGeom prst="rect">
            <a:avLst/>
          </a:prstGeom>
          <a:ln w="63500">
            <a:solidFill>
              <a:schemeClr val="accent1">
                <a:lumOff val="135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43" name="section">
            <a:extLst>
              <a:ext uri="{FF2B5EF4-FFF2-40B4-BE49-F238E27FC236}">
                <a16:creationId xmlns:a16="http://schemas.microsoft.com/office/drawing/2014/main" id="{02CC6176-286C-0917-081A-285271FF3336}"/>
              </a:ext>
            </a:extLst>
          </p:cNvPr>
          <p:cNvSpPr txBox="1"/>
          <p:nvPr/>
        </p:nvSpPr>
        <p:spPr>
          <a:xfrm>
            <a:off x="8973953" y="17401537"/>
            <a:ext cx="351605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lumOff val="13575"/>
                  </a:schemeClr>
                </a:solidFill>
              </a:defRPr>
            </a:lvl1pPr>
          </a:lstStyle>
          <a:p>
            <a:r>
              <a:rPr dirty="0"/>
              <a:t>section</a:t>
            </a:r>
          </a:p>
        </p:txBody>
      </p:sp>
      <p:sp>
        <p:nvSpPr>
          <p:cNvPr id="244" name="직사각형">
            <a:extLst>
              <a:ext uri="{FF2B5EF4-FFF2-40B4-BE49-F238E27FC236}">
                <a16:creationId xmlns:a16="http://schemas.microsoft.com/office/drawing/2014/main" id="{AD199D40-2669-77EF-FDD2-AD7C01BC0BBA}"/>
              </a:ext>
            </a:extLst>
          </p:cNvPr>
          <p:cNvSpPr/>
          <p:nvPr/>
        </p:nvSpPr>
        <p:spPr>
          <a:xfrm>
            <a:off x="8929767" y="4193396"/>
            <a:ext cx="13014228" cy="7326146"/>
          </a:xfrm>
          <a:prstGeom prst="rect">
            <a:avLst/>
          </a:prstGeom>
          <a:ln w="63500">
            <a:solidFill>
              <a:schemeClr val="accent1">
                <a:lumOff val="1357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45" name="section">
            <a:extLst>
              <a:ext uri="{FF2B5EF4-FFF2-40B4-BE49-F238E27FC236}">
                <a16:creationId xmlns:a16="http://schemas.microsoft.com/office/drawing/2014/main" id="{5D94156F-74DC-968B-CF93-CE779A684196}"/>
              </a:ext>
            </a:extLst>
          </p:cNvPr>
          <p:cNvSpPr txBox="1"/>
          <p:nvPr/>
        </p:nvSpPr>
        <p:spPr>
          <a:xfrm>
            <a:off x="22028285" y="4202115"/>
            <a:ext cx="113421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lumOff val="13575"/>
                  </a:schemeClr>
                </a:solidFill>
              </a:defRPr>
            </a:lvl1pPr>
          </a:lstStyle>
          <a:p>
            <a:r>
              <a:rPr dirty="0"/>
              <a:t>section</a:t>
            </a:r>
          </a:p>
        </p:txBody>
      </p:sp>
      <p:sp>
        <p:nvSpPr>
          <p:cNvPr id="246" name="직사각형">
            <a:extLst>
              <a:ext uri="{FF2B5EF4-FFF2-40B4-BE49-F238E27FC236}">
                <a16:creationId xmlns:a16="http://schemas.microsoft.com/office/drawing/2014/main" id="{067BDDA8-BBD1-574A-2CE3-72C1FC761CA0}"/>
              </a:ext>
            </a:extLst>
          </p:cNvPr>
          <p:cNvSpPr/>
          <p:nvPr/>
        </p:nvSpPr>
        <p:spPr>
          <a:xfrm>
            <a:off x="11073558" y="2240584"/>
            <a:ext cx="1416453" cy="585419"/>
          </a:xfrm>
          <a:prstGeom prst="rect">
            <a:avLst/>
          </a:prstGeom>
          <a:ln w="63500">
            <a:solidFill>
              <a:schemeClr val="accent4">
                <a:hueOff val="475731"/>
                <a:satOff val="-4338"/>
                <a:lumOff val="10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247" name="h1">
            <a:extLst>
              <a:ext uri="{FF2B5EF4-FFF2-40B4-BE49-F238E27FC236}">
                <a16:creationId xmlns:a16="http://schemas.microsoft.com/office/drawing/2014/main" id="{2817B41D-68A5-2C96-A43A-F4793750BAAF}"/>
              </a:ext>
            </a:extLst>
          </p:cNvPr>
          <p:cNvSpPr txBox="1"/>
          <p:nvPr/>
        </p:nvSpPr>
        <p:spPr>
          <a:xfrm>
            <a:off x="11180432" y="2328914"/>
            <a:ext cx="50763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lvl1pPr>
          </a:lstStyle>
          <a:p>
            <a:r>
              <a:rPr dirty="0"/>
              <a:t>h</a:t>
            </a:r>
            <a:r>
              <a:rPr lang="en-US" dirty="0"/>
              <a:t>2</a:t>
            </a:r>
            <a:endParaRPr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Next-DemiBold"/>
        <a:ea typeface="AvenirNext-DemiBold"/>
        <a:cs typeface="AvenirNext-DemiBold"/>
      </a:majorFont>
      <a:minorFont>
        <a:latin typeface="AvenirNext-DemiBold"/>
        <a:ea typeface="AvenirNext-DemiBold"/>
        <a:cs typeface="AvenirNext-D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Next-DemiBold"/>
        <a:ea typeface="AvenirNext-DemiBold"/>
        <a:cs typeface="AvenirNext-DemiBold"/>
      </a:majorFont>
      <a:minorFont>
        <a:latin typeface="AvenirNext-DemiBold"/>
        <a:ea typeface="AvenirNext-DemiBold"/>
        <a:cs typeface="AvenirNext-D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41</Words>
  <Application>Microsoft Office PowerPoint</Application>
  <PresentationFormat>사용자 지정</PresentationFormat>
  <Paragraphs>36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Avenir Next Medium</vt:lpstr>
      <vt:lpstr>Avenir Next Regular</vt:lpstr>
      <vt:lpstr>AvenirNext-DemiBold</vt:lpstr>
      <vt:lpstr>Helvetica Neue</vt:lpstr>
      <vt:lpstr>31_ColorGradientLight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최영준</dc:creator>
  <cp:lastModifiedBy>최 영준</cp:lastModifiedBy>
  <cp:revision>6</cp:revision>
  <dcterms:modified xsi:type="dcterms:W3CDTF">2022-09-01T07:57:54Z</dcterms:modified>
</cp:coreProperties>
</file>